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070E6-9001-41C9-9A48-AA16742FB721}" type="datetimeFigureOut">
              <a:rPr lang="cs-CZ" smtClean="0"/>
              <a:pPr/>
              <a:t>8.4.2015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55EDC-F380-4C63-9CD0-8AF1883D406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132856"/>
          </a:xfrm>
          <a:ln w="38100">
            <a:noFill/>
          </a:ln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8000" b="1" dirty="0" smtClean="0">
                <a:ln w="3810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RYBÁŘSKÉ ZÁVODY MLÁDEŽE</a:t>
            </a:r>
            <a:endParaRPr lang="cs-CZ" sz="8000" b="1" dirty="0">
              <a:ln w="3810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314324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endParaRPr lang="cs-CZ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22048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3600" b="1" dirty="0" smtClean="0">
                <a:ln w="3810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NA REVÍRU MORAVA 10 A / </a:t>
            </a:r>
            <a:r>
              <a:rPr lang="cs-CZ" sz="3600" b="1" dirty="0" smtClean="0">
                <a:ln w="3810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MAŘACK</a:t>
            </a:r>
            <a:r>
              <a:rPr lang="cs-CZ" sz="3600" b="1" dirty="0" smtClean="0">
                <a:ln w="3810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É</a:t>
            </a:r>
            <a:endParaRPr lang="cs-CZ" sz="3600" b="1" dirty="0">
              <a:ln w="38100">
                <a:solidFill>
                  <a:schemeClr val="tx1"/>
                </a:solidFill>
              </a:ln>
              <a:solidFill>
                <a:srgbClr val="00B05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effectLst>
                  <a:glow rad="228600">
                    <a:srgbClr val="FF0000">
                      <a:alpha val="40000"/>
                    </a:srgbClr>
                  </a:glow>
                </a:effectLst>
              </a:rPr>
              <a:t>                                                                                        VÝBOR MRS, o.s. MO UH. HRADIŠTĚ </a:t>
            </a:r>
            <a:endParaRPr lang="cs-CZ" sz="2000" b="1" dirty="0">
              <a:effectLst>
                <a:glow rad="2286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573325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3284984"/>
            <a:ext cx="9144000" cy="36625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4000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     </a:t>
            </a:r>
            <a:r>
              <a:rPr lang="cs-CZ" sz="4000" b="1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25.4.2015</a:t>
            </a:r>
          </a:p>
          <a:p>
            <a:r>
              <a:rPr lang="cs-CZ" sz="3200" b="1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Prezentace startující od 7 – 8 hod.</a:t>
            </a:r>
          </a:p>
          <a:p>
            <a:r>
              <a:rPr lang="cs-CZ" sz="3200" b="1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Začátek závodů  v 8 hod do 12 hod.</a:t>
            </a:r>
          </a:p>
          <a:p>
            <a:r>
              <a:rPr lang="cs-CZ" sz="3200" b="1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Vyhlášení výsledků 12.30 hod.</a:t>
            </a:r>
          </a:p>
          <a:p>
            <a:r>
              <a:rPr lang="cs-CZ" sz="3200" b="1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r>
              <a:rPr lang="cs-CZ" sz="32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Ceny,občerstvení a krásné počasí zajištěno.</a:t>
            </a:r>
            <a:endParaRPr lang="cs-CZ" sz="3200" b="1" dirty="0" smtClean="0">
              <a:ln w="11430">
                <a:solidFill>
                  <a:sysClr val="windowText" lastClr="000000"/>
                </a:solidFill>
              </a:ln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cs-CZ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699792" y="1196752"/>
            <a:ext cx="184731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cs-CZ" sz="6600" b="1" u="sng" dirty="0">
              <a:ln w="25400">
                <a:solidFill>
                  <a:schemeClr val="tx1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56</Words>
  <Application>Microsoft Office PowerPoint</Application>
  <PresentationFormat>Předvádění na obrazovce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RYBÁŘSKÉ ZÁVODY MLÁDEŽE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RYBÁŘSKÁ NOC</dc:title>
  <dc:creator>Dusan</dc:creator>
  <cp:lastModifiedBy>bycek.m</cp:lastModifiedBy>
  <cp:revision>27</cp:revision>
  <dcterms:created xsi:type="dcterms:W3CDTF">2010-08-09T16:48:37Z</dcterms:created>
  <dcterms:modified xsi:type="dcterms:W3CDTF">2015-04-08T09:58:12Z</dcterms:modified>
</cp:coreProperties>
</file>